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12B315-70F2-42AD-8333-6EB51E3BAD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ES" dirty="0"/>
              <a:t>PORTGAS D. DENISE FANARTS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DAE2664-4FDE-4CA0-A1E5-E97D05343D6D}"/>
              </a:ext>
            </a:extLst>
          </p:cNvPr>
          <p:cNvSpPr txBox="1"/>
          <p:nvPr/>
        </p:nvSpPr>
        <p:spPr>
          <a:xfrm>
            <a:off x="8513685" y="5735637"/>
            <a:ext cx="3426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Denise Burgos García</a:t>
            </a:r>
          </a:p>
          <a:p>
            <a:r>
              <a:rPr lang="es-ES" dirty="0"/>
              <a:t>Desarrollo Aplicaciones Web</a:t>
            </a:r>
          </a:p>
        </p:txBody>
      </p:sp>
    </p:spTree>
    <p:extLst>
      <p:ext uri="{BB962C8B-B14F-4D97-AF65-F5344CB8AC3E}">
        <p14:creationId xmlns:p14="http://schemas.microsoft.com/office/powerpoint/2010/main" val="2481798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FFC6E8-848F-45AA-A780-4D47065D0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Editar usuario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30554B5-B46C-4A3C-AFE1-AE642F4D96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1371" y="1977262"/>
            <a:ext cx="5292799" cy="4262220"/>
          </a:xfrm>
        </p:spPr>
      </p:pic>
    </p:spTree>
    <p:extLst>
      <p:ext uri="{BB962C8B-B14F-4D97-AF65-F5344CB8AC3E}">
        <p14:creationId xmlns:p14="http://schemas.microsoft.com/office/powerpoint/2010/main" val="4020944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12029-4644-4689-9C92-4C711D37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Visualizar dibujos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E1F8004-0900-4C00-85EC-DEEC9FA367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3158" y="2097088"/>
            <a:ext cx="6162507" cy="3774535"/>
          </a:xfrm>
        </p:spPr>
      </p:pic>
    </p:spTree>
    <p:extLst>
      <p:ext uri="{BB962C8B-B14F-4D97-AF65-F5344CB8AC3E}">
        <p14:creationId xmlns:p14="http://schemas.microsoft.com/office/powerpoint/2010/main" val="1253243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6B844F-4681-45D1-975B-FF728E60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Crear dibujo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C46D4E4-3F36-4AF6-BDC5-5611B18FF6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2796" y="2108465"/>
            <a:ext cx="5839617" cy="3682735"/>
          </a:xfrm>
        </p:spPr>
      </p:pic>
    </p:spTree>
    <p:extLst>
      <p:ext uri="{BB962C8B-B14F-4D97-AF65-F5344CB8AC3E}">
        <p14:creationId xmlns:p14="http://schemas.microsoft.com/office/powerpoint/2010/main" val="2849243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976E16-3B11-4B72-A7F5-DFDCCC78C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Editar dibujo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682DA15-AAB4-461A-AD1F-A32D294255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9446" y="2249488"/>
            <a:ext cx="6609933" cy="3541712"/>
          </a:xfrm>
        </p:spPr>
      </p:pic>
    </p:spTree>
    <p:extLst>
      <p:ext uri="{BB962C8B-B14F-4D97-AF65-F5344CB8AC3E}">
        <p14:creationId xmlns:p14="http://schemas.microsoft.com/office/powerpoint/2010/main" val="717949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571FD4-D656-4F0B-B78D-57C874A6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Visualizar comentarios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71078295-BF7B-4C4E-8D8F-29D357EA4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7648" y="1921898"/>
            <a:ext cx="5376704" cy="3984712"/>
          </a:xfrm>
        </p:spPr>
      </p:pic>
    </p:spTree>
    <p:extLst>
      <p:ext uri="{BB962C8B-B14F-4D97-AF65-F5344CB8AC3E}">
        <p14:creationId xmlns:p14="http://schemas.microsoft.com/office/powerpoint/2010/main" val="269289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C9DE6B-FD2D-40D6-A431-68A6D007A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Crear comentario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11B745B-3FBF-45C0-92AF-1D19070D0E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0626" y="2010837"/>
            <a:ext cx="4990748" cy="3833629"/>
          </a:xfrm>
        </p:spPr>
      </p:pic>
    </p:spTree>
    <p:extLst>
      <p:ext uri="{BB962C8B-B14F-4D97-AF65-F5344CB8AC3E}">
        <p14:creationId xmlns:p14="http://schemas.microsoft.com/office/powerpoint/2010/main" val="1769813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446F43-C79C-4BAD-B2C8-EF2B0F0B6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Editar comentario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1D62491-CEBA-4501-A749-EEAD8EAD6B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4479" y="2249488"/>
            <a:ext cx="5879868" cy="3541712"/>
          </a:xfrm>
        </p:spPr>
      </p:pic>
    </p:spTree>
    <p:extLst>
      <p:ext uri="{BB962C8B-B14F-4D97-AF65-F5344CB8AC3E}">
        <p14:creationId xmlns:p14="http://schemas.microsoft.com/office/powerpoint/2010/main" val="3116320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D10FB6-2555-450F-B3DC-F27D6E60B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Funciones de usuario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13E5C3-7453-452B-A453-454860824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00912"/>
            <a:ext cx="9905999" cy="3541714"/>
          </a:xfrm>
        </p:spPr>
        <p:txBody>
          <a:bodyPr>
            <a:noAutofit/>
          </a:bodyPr>
          <a:lstStyle/>
          <a:p>
            <a:r>
              <a:rPr lang="es-ES" sz="1800" dirty="0"/>
              <a:t>Visualizar todos los dibujos independientemente del usuario</a:t>
            </a:r>
          </a:p>
          <a:p>
            <a:r>
              <a:rPr lang="es-ES" sz="1800" dirty="0"/>
              <a:t>Visualizar cada dibujo individualmente</a:t>
            </a:r>
          </a:p>
          <a:p>
            <a:r>
              <a:rPr lang="es-ES" sz="1800" dirty="0"/>
              <a:t>Añadir comentarios en los dibujos</a:t>
            </a:r>
          </a:p>
          <a:p>
            <a:r>
              <a:rPr lang="es-ES" sz="1800" dirty="0"/>
              <a:t>Visualizar todos los comentarios de cada dibujo</a:t>
            </a:r>
          </a:p>
          <a:p>
            <a:r>
              <a:rPr lang="es-ES" sz="1800" dirty="0"/>
              <a:t>Editar sus comentarios</a:t>
            </a:r>
          </a:p>
          <a:p>
            <a:r>
              <a:rPr lang="es-ES" sz="1800" dirty="0"/>
              <a:t>Borrar sus comentarios</a:t>
            </a:r>
          </a:p>
          <a:p>
            <a:r>
              <a:rPr lang="es-ES" sz="1800" dirty="0"/>
              <a:t>Ver las características de sus propios dibujos</a:t>
            </a:r>
          </a:p>
          <a:p>
            <a:r>
              <a:rPr lang="es-ES" sz="1800" dirty="0"/>
              <a:t>Editar sus propios dibujos</a:t>
            </a:r>
          </a:p>
          <a:p>
            <a:r>
              <a:rPr lang="es-ES" sz="1800" dirty="0"/>
              <a:t>Borrar sus propios dibujos</a:t>
            </a:r>
          </a:p>
        </p:txBody>
      </p:sp>
    </p:spTree>
    <p:extLst>
      <p:ext uri="{BB962C8B-B14F-4D97-AF65-F5344CB8AC3E}">
        <p14:creationId xmlns:p14="http://schemas.microsoft.com/office/powerpoint/2010/main" val="3097490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E12DC3-63E7-4956-8AFB-B6DECC3B2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Visualizar todos los dibujos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6F7AAE2-A820-4A8A-BBE7-B406DFE056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3329" y="2249488"/>
            <a:ext cx="7502167" cy="3541712"/>
          </a:xfrm>
        </p:spPr>
      </p:pic>
    </p:spTree>
    <p:extLst>
      <p:ext uri="{BB962C8B-B14F-4D97-AF65-F5344CB8AC3E}">
        <p14:creationId xmlns:p14="http://schemas.microsoft.com/office/powerpoint/2010/main" val="3623908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A57012-1CD7-4DC2-A232-F053468FB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Visualizar cada dibujo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A7FB348-BE6B-4AE1-B71E-6F71F51BF3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1541" y="2249488"/>
            <a:ext cx="5245743" cy="3541712"/>
          </a:xfrm>
        </p:spPr>
      </p:pic>
    </p:spTree>
    <p:extLst>
      <p:ext uri="{BB962C8B-B14F-4D97-AF65-F5344CB8AC3E}">
        <p14:creationId xmlns:p14="http://schemas.microsoft.com/office/powerpoint/2010/main" val="608623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2C9255-FCEA-434C-80BE-DF63A25D0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Tecnologías utilizadas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D9E5F5E-FFDD-4C57-A3DE-D05C09349A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1357" y="1773238"/>
            <a:ext cx="1915318" cy="1915318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0C37FB8-964F-445A-A6EB-5C5673F5C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287" y="2704703"/>
            <a:ext cx="1738313" cy="173831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E1ECD0D-23AF-4CA9-96F4-55D0A66A00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1581" y="2097088"/>
            <a:ext cx="3695700" cy="978612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8562C040-FD0D-4CFB-8B9B-0AD9275B68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8853" y="4592931"/>
            <a:ext cx="2600326" cy="1345308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F308916-0825-4A4B-A02B-4AC6D7D2E6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039" y="3181350"/>
            <a:ext cx="2261208" cy="2261208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EF566DBD-06CE-4311-826C-220B1AB291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0249" y="3782301"/>
            <a:ext cx="1623037" cy="2275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82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8426AC-7612-4637-9233-77F8CF4E2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comentarios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26A7B60-5659-44AC-94A3-DC78534E70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88709" y="1995851"/>
            <a:ext cx="4614582" cy="3928514"/>
          </a:xfrm>
        </p:spPr>
      </p:pic>
    </p:spTree>
    <p:extLst>
      <p:ext uri="{BB962C8B-B14F-4D97-AF65-F5344CB8AC3E}">
        <p14:creationId xmlns:p14="http://schemas.microsoft.com/office/powerpoint/2010/main" val="1387642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A5426C-6ACA-42DA-A481-386820F74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Editar comentario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E2AFC3A-98A7-4C04-87AC-CC96D4B338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1849" y="2249488"/>
            <a:ext cx="5325127" cy="3541712"/>
          </a:xfrm>
        </p:spPr>
      </p:pic>
    </p:spTree>
    <p:extLst>
      <p:ext uri="{BB962C8B-B14F-4D97-AF65-F5344CB8AC3E}">
        <p14:creationId xmlns:p14="http://schemas.microsoft.com/office/powerpoint/2010/main" val="30072670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E024BF-80BE-49EA-B11F-CAD27A042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Listado propio de dibujos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FF3CA2D-6994-4BFD-90E6-53DAD12750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6276" y="1990089"/>
            <a:ext cx="4362830" cy="3801111"/>
          </a:xfrm>
        </p:spPr>
      </p:pic>
    </p:spTree>
    <p:extLst>
      <p:ext uri="{BB962C8B-B14F-4D97-AF65-F5344CB8AC3E}">
        <p14:creationId xmlns:p14="http://schemas.microsoft.com/office/powerpoint/2010/main" val="27104405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0ED538-4AC2-4C82-A50A-5E8182EF6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Añadir dibujo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9E27DEE-0699-447D-8C9B-51795B8CA0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3206" y="2249488"/>
            <a:ext cx="5502413" cy="3541712"/>
          </a:xfrm>
        </p:spPr>
      </p:pic>
    </p:spTree>
    <p:extLst>
      <p:ext uri="{BB962C8B-B14F-4D97-AF65-F5344CB8AC3E}">
        <p14:creationId xmlns:p14="http://schemas.microsoft.com/office/powerpoint/2010/main" val="5980738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6C051-0A99-499D-AE17-FBD18C04E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Editar dibujo propio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C9E1C6E-A36B-4282-9AA4-F71075FB8A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5405" y="2249488"/>
            <a:ext cx="5098016" cy="3541712"/>
          </a:xfrm>
        </p:spPr>
      </p:pic>
    </p:spTree>
    <p:extLst>
      <p:ext uri="{BB962C8B-B14F-4D97-AF65-F5344CB8AC3E}">
        <p14:creationId xmlns:p14="http://schemas.microsoft.com/office/powerpoint/2010/main" val="1745257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96268D-D5CF-4B46-93FB-04821DFE2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231065D6-2699-480C-B123-B1DE2BC96B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95458" y="2249488"/>
            <a:ext cx="3867430" cy="4507494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6659F9F-7322-4FE2-AB0F-8331455C4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8756" y="328475"/>
            <a:ext cx="3764132" cy="244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699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8683EB-8FD9-4601-96D5-ED96BFAD9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349664"/>
            <a:ext cx="9905998" cy="1478570"/>
          </a:xfrm>
        </p:spPr>
        <p:txBody>
          <a:bodyPr/>
          <a:lstStyle/>
          <a:p>
            <a:pPr algn="ctr"/>
            <a:r>
              <a:rPr lang="es-ES" dirty="0"/>
              <a:t>Uso de la aplicación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E2DD77-CEDE-42DC-AD2B-255E4C6F6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09589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E42518-1805-41EF-8A16-8CC897279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/>
              <a:t>login</a:t>
            </a:r>
            <a:endParaRPr lang="es-E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BB2A242-6A56-4EBC-ACB7-35DD046E37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8530" y="2249488"/>
            <a:ext cx="7791765" cy="3541712"/>
          </a:xfrm>
        </p:spPr>
      </p:pic>
    </p:spTree>
    <p:extLst>
      <p:ext uri="{BB962C8B-B14F-4D97-AF65-F5344CB8AC3E}">
        <p14:creationId xmlns:p14="http://schemas.microsoft.com/office/powerpoint/2010/main" val="1999557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120DA0-FC32-4F0E-8B1F-219E4E401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registro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48E585E-0602-435B-B8BB-98F5873E90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746" y="1987828"/>
            <a:ext cx="5978507" cy="3936537"/>
          </a:xfrm>
        </p:spPr>
      </p:pic>
    </p:spTree>
    <p:extLst>
      <p:ext uri="{BB962C8B-B14F-4D97-AF65-F5344CB8AC3E}">
        <p14:creationId xmlns:p14="http://schemas.microsoft.com/office/powerpoint/2010/main" val="2132254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E970CC-22AC-4458-899D-FCF423345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Zona de administrador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57A49B4-3DB1-4AFD-98D0-72B3EFDF9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5915" y="2001838"/>
            <a:ext cx="7876993" cy="4494782"/>
          </a:xfrm>
        </p:spPr>
      </p:pic>
    </p:spTree>
    <p:extLst>
      <p:ext uri="{BB962C8B-B14F-4D97-AF65-F5344CB8AC3E}">
        <p14:creationId xmlns:p14="http://schemas.microsoft.com/office/powerpoint/2010/main" val="2032516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E661FA-0430-44BF-891F-D89D39635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48482"/>
            <a:ext cx="9905998" cy="1105708"/>
          </a:xfrm>
        </p:spPr>
        <p:txBody>
          <a:bodyPr/>
          <a:lstStyle/>
          <a:p>
            <a:pPr algn="ctr"/>
            <a:r>
              <a:rPr lang="es-ES" dirty="0"/>
              <a:t>Funciones de administrador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55EEB9B-A762-46C3-ADA8-1BD1553F4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0390" y="773336"/>
            <a:ext cx="9905999" cy="5133774"/>
          </a:xfrm>
        </p:spPr>
        <p:txBody>
          <a:bodyPr>
            <a:noAutofit/>
          </a:bodyPr>
          <a:lstStyle/>
          <a:p>
            <a:r>
              <a:rPr lang="es-ES" sz="1800" dirty="0"/>
              <a:t>Crear usuarios</a:t>
            </a:r>
          </a:p>
          <a:p>
            <a:r>
              <a:rPr lang="es-ES" sz="1800" dirty="0"/>
              <a:t>Crear administradores</a:t>
            </a:r>
          </a:p>
          <a:p>
            <a:r>
              <a:rPr lang="es-ES" sz="1800" dirty="0"/>
              <a:t>Visualizar usuarios</a:t>
            </a:r>
          </a:p>
          <a:p>
            <a:r>
              <a:rPr lang="es-ES" sz="1800" dirty="0"/>
              <a:t>Editar usuarios</a:t>
            </a:r>
          </a:p>
          <a:p>
            <a:r>
              <a:rPr lang="es-ES" sz="1800" dirty="0"/>
              <a:t>Borrar usuarios</a:t>
            </a:r>
          </a:p>
          <a:p>
            <a:r>
              <a:rPr lang="es-ES" sz="1800" dirty="0"/>
              <a:t>Visualizar dibujos de cada usuario</a:t>
            </a:r>
          </a:p>
          <a:p>
            <a:r>
              <a:rPr lang="es-ES" sz="1800" dirty="0"/>
              <a:t>Crear dibujos dentro del usuario</a:t>
            </a:r>
          </a:p>
          <a:p>
            <a:r>
              <a:rPr lang="es-ES" sz="1800" dirty="0"/>
              <a:t>Editar dibujos de cada usuario</a:t>
            </a:r>
          </a:p>
          <a:p>
            <a:r>
              <a:rPr lang="es-ES" sz="1800" dirty="0"/>
              <a:t>Borrar dibujos de cada usuario</a:t>
            </a:r>
          </a:p>
          <a:p>
            <a:r>
              <a:rPr lang="es-ES" sz="1800" dirty="0"/>
              <a:t>Visualizar comentarios de cada dibujo</a:t>
            </a:r>
          </a:p>
          <a:p>
            <a:r>
              <a:rPr lang="es-ES" sz="1800" dirty="0"/>
              <a:t>Crear comentario dentro de cada dibujo</a:t>
            </a:r>
          </a:p>
          <a:p>
            <a:r>
              <a:rPr lang="es-ES" sz="1800" dirty="0"/>
              <a:t>Editar comentarios</a:t>
            </a:r>
          </a:p>
          <a:p>
            <a:r>
              <a:rPr lang="es-ES" sz="1800" dirty="0"/>
              <a:t>Borrar comentarios</a:t>
            </a:r>
          </a:p>
        </p:txBody>
      </p:sp>
    </p:spTree>
    <p:extLst>
      <p:ext uri="{BB962C8B-B14F-4D97-AF65-F5344CB8AC3E}">
        <p14:creationId xmlns:p14="http://schemas.microsoft.com/office/powerpoint/2010/main" val="3899623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91CAFF-AFB3-4A91-B0FB-4718B238F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Crear usuario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D842381-1102-4B8B-B9FF-E4836177B0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5856" y="2097088"/>
            <a:ext cx="6100287" cy="3775969"/>
          </a:xfrm>
        </p:spPr>
      </p:pic>
    </p:spTree>
    <p:extLst>
      <p:ext uri="{BB962C8B-B14F-4D97-AF65-F5344CB8AC3E}">
        <p14:creationId xmlns:p14="http://schemas.microsoft.com/office/powerpoint/2010/main" val="2243759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766B19-F1A7-4AA8-830A-289574D7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Crear administrador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C687B2D-D810-4B4C-9CA0-0369E9C42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3921" y="2097088"/>
            <a:ext cx="5524157" cy="4130676"/>
          </a:xfrm>
        </p:spPr>
      </p:pic>
    </p:spTree>
    <p:extLst>
      <p:ext uri="{BB962C8B-B14F-4D97-AF65-F5344CB8AC3E}">
        <p14:creationId xmlns:p14="http://schemas.microsoft.com/office/powerpoint/2010/main" val="1085412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2829</TotalTime>
  <Words>154</Words>
  <Application>Microsoft Office PowerPoint</Application>
  <PresentationFormat>Panorámica</PresentationFormat>
  <Paragraphs>48</Paragraphs>
  <Slides>25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8" baseType="lpstr">
      <vt:lpstr>Arial</vt:lpstr>
      <vt:lpstr>Tw Cen MT</vt:lpstr>
      <vt:lpstr>Circuito</vt:lpstr>
      <vt:lpstr>PORTGAS D. DENISE FANARTS</vt:lpstr>
      <vt:lpstr>Tecnologías utilizadas</vt:lpstr>
      <vt:lpstr>Uso de la aplicación</vt:lpstr>
      <vt:lpstr>login</vt:lpstr>
      <vt:lpstr>registro</vt:lpstr>
      <vt:lpstr>Zona de administrador</vt:lpstr>
      <vt:lpstr>Funciones de administrador</vt:lpstr>
      <vt:lpstr>Crear usuario</vt:lpstr>
      <vt:lpstr>Crear administrador</vt:lpstr>
      <vt:lpstr>Editar usuario</vt:lpstr>
      <vt:lpstr>Visualizar dibujos</vt:lpstr>
      <vt:lpstr>Crear dibujo</vt:lpstr>
      <vt:lpstr>Editar dibujo</vt:lpstr>
      <vt:lpstr>Visualizar comentarios</vt:lpstr>
      <vt:lpstr>Crear comentario</vt:lpstr>
      <vt:lpstr>Editar comentario</vt:lpstr>
      <vt:lpstr>Funciones de usuario</vt:lpstr>
      <vt:lpstr>Visualizar todos los dibujos</vt:lpstr>
      <vt:lpstr>Visualizar cada dibujo</vt:lpstr>
      <vt:lpstr>comentarios</vt:lpstr>
      <vt:lpstr>Editar comentario</vt:lpstr>
      <vt:lpstr>Listado propio de dibujos</vt:lpstr>
      <vt:lpstr>Añadir dibujo</vt:lpstr>
      <vt:lpstr>Editar dibujo propio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PORTGAS D. DENISE FANARTS</dc:title>
  <dc:creator>denise burgos garcía</dc:creator>
  <cp:lastModifiedBy>denise burgos garcía</cp:lastModifiedBy>
  <cp:revision>9</cp:revision>
  <dcterms:created xsi:type="dcterms:W3CDTF">2019-06-17T11:14:04Z</dcterms:created>
  <dcterms:modified xsi:type="dcterms:W3CDTF">2019-06-19T10:23:38Z</dcterms:modified>
</cp:coreProperties>
</file>